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2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726" y="114"/>
      </p:cViewPr>
      <p:guideLst>
        <p:guide orient="horz" pos="890"/>
        <p:guide pos="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7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7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5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08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43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31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64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19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63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19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168DC-68FC-4533-AFE9-3D1AAD00E6B5}" type="datetimeFigureOut">
              <a:rPr lang="de-DE" smtClean="0"/>
              <a:t>25.02.2019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E1D1-BF67-4803-95AF-65F638AB15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65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606D952-979E-4FE9-8742-4FC14451AD42}"/>
              </a:ext>
            </a:extLst>
          </p:cNvPr>
          <p:cNvSpPr/>
          <p:nvPr/>
        </p:nvSpPr>
        <p:spPr>
          <a:xfrm>
            <a:off x="2214669" y="5020527"/>
            <a:ext cx="1884783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Erstkontakt </a:t>
            </a:r>
          </a:p>
          <a:p>
            <a:pPr algn="ctr"/>
            <a:r>
              <a:rPr lang="de-DE" sz="1400" dirty="0"/>
              <a:t>mit</a:t>
            </a:r>
          </a:p>
          <a:p>
            <a:pPr algn="ctr"/>
            <a:r>
              <a:rPr lang="de-DE" sz="1400" dirty="0"/>
              <a:t>Arbeitnehmer/in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152FC9F-14F2-4E0D-85EA-EBFDCED631F6}"/>
              </a:ext>
            </a:extLst>
          </p:cNvPr>
          <p:cNvSpPr/>
          <p:nvPr/>
        </p:nvSpPr>
        <p:spPr>
          <a:xfrm>
            <a:off x="3157060" y="4122336"/>
            <a:ext cx="1884783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Erstgespräch </a:t>
            </a:r>
          </a:p>
          <a:p>
            <a:pPr algn="ctr"/>
            <a:r>
              <a:rPr lang="de-DE" sz="1400" dirty="0"/>
              <a:t>mit</a:t>
            </a:r>
          </a:p>
          <a:p>
            <a:pPr algn="ctr"/>
            <a:r>
              <a:rPr lang="de-DE" sz="1400" dirty="0"/>
              <a:t>Arbeitnehmer/in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0F9B7CB-4750-46FE-A037-6B558DAEFF9E}"/>
              </a:ext>
            </a:extLst>
          </p:cNvPr>
          <p:cNvSpPr/>
          <p:nvPr/>
        </p:nvSpPr>
        <p:spPr>
          <a:xfrm>
            <a:off x="4099451" y="3219086"/>
            <a:ext cx="1884783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Fallbesprechung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6D14796-5FF1-4F9B-9D10-02F9C8B0C58C}"/>
              </a:ext>
            </a:extLst>
          </p:cNvPr>
          <p:cNvSpPr/>
          <p:nvPr/>
        </p:nvSpPr>
        <p:spPr>
          <a:xfrm>
            <a:off x="5046090" y="2313355"/>
            <a:ext cx="1884783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Maßnahmen durchführen und besprechen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8847F74-6213-4A54-B265-BB36FE07C991}"/>
              </a:ext>
            </a:extLst>
          </p:cNvPr>
          <p:cNvSpPr/>
          <p:nvPr/>
        </p:nvSpPr>
        <p:spPr>
          <a:xfrm>
            <a:off x="6930873" y="1421393"/>
            <a:ext cx="1884783" cy="792000"/>
          </a:xfrm>
          <a:prstGeom prst="rect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Beendigung </a:t>
            </a:r>
            <a:r>
              <a:rPr lang="de-DE" sz="1400" dirty="0" err="1">
                <a:solidFill>
                  <a:schemeClr val="bg1"/>
                </a:solidFill>
              </a:rPr>
              <a:t>BEM</a:t>
            </a:r>
            <a:endParaRPr lang="de-DE" sz="1400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Maßnahmen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erfolgreich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825BDEF-3E55-43DD-A69C-0546C3FB0BED}"/>
              </a:ext>
            </a:extLst>
          </p:cNvPr>
          <p:cNvSpPr/>
          <p:nvPr/>
        </p:nvSpPr>
        <p:spPr>
          <a:xfrm>
            <a:off x="323850" y="5918718"/>
            <a:ext cx="1884783" cy="79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Arbeitsunfähigkeit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von mehr als 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6 Wochen feststellen</a:t>
            </a:r>
          </a:p>
        </p:txBody>
      </p:sp>
      <p:sp>
        <p:nvSpPr>
          <p:cNvPr id="10" name="Pfeil: nach oben gebogen 9">
            <a:extLst>
              <a:ext uri="{FF2B5EF4-FFF2-40B4-BE49-F238E27FC236}">
                <a16:creationId xmlns:a16="http://schemas.microsoft.com/office/drawing/2014/main" id="{958562B5-DC4B-48E6-AAF6-87A9DA3361EC}"/>
              </a:ext>
            </a:extLst>
          </p:cNvPr>
          <p:cNvSpPr/>
          <p:nvPr/>
        </p:nvSpPr>
        <p:spPr>
          <a:xfrm rot="16200000" flipV="1">
            <a:off x="1726163" y="5396104"/>
            <a:ext cx="289249" cy="307911"/>
          </a:xfrm>
          <a:prstGeom prst="bent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Pfeil: nach oben gebogen 10">
            <a:extLst>
              <a:ext uri="{FF2B5EF4-FFF2-40B4-BE49-F238E27FC236}">
                <a16:creationId xmlns:a16="http://schemas.microsoft.com/office/drawing/2014/main" id="{D23FA4E5-D056-479D-BC36-6CE3BEAFC71B}"/>
              </a:ext>
            </a:extLst>
          </p:cNvPr>
          <p:cNvSpPr/>
          <p:nvPr/>
        </p:nvSpPr>
        <p:spPr>
          <a:xfrm rot="16200000" flipV="1">
            <a:off x="2653004" y="4428830"/>
            <a:ext cx="289249" cy="307911"/>
          </a:xfrm>
          <a:prstGeom prst="bent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Pfeil: nach oben gebogen 11">
            <a:extLst>
              <a:ext uri="{FF2B5EF4-FFF2-40B4-BE49-F238E27FC236}">
                <a16:creationId xmlns:a16="http://schemas.microsoft.com/office/drawing/2014/main" id="{95C3D1D6-6672-4430-A9DD-806FFD6A26FA}"/>
              </a:ext>
            </a:extLst>
          </p:cNvPr>
          <p:cNvSpPr/>
          <p:nvPr/>
        </p:nvSpPr>
        <p:spPr>
          <a:xfrm rot="16200000" flipV="1">
            <a:off x="3595396" y="3586666"/>
            <a:ext cx="289249" cy="307911"/>
          </a:xfrm>
          <a:prstGeom prst="bent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Pfeil: nach oben gebogen 12">
            <a:extLst>
              <a:ext uri="{FF2B5EF4-FFF2-40B4-BE49-F238E27FC236}">
                <a16:creationId xmlns:a16="http://schemas.microsoft.com/office/drawing/2014/main" id="{11CF3372-D4C6-463D-8C8E-694B506B264F}"/>
              </a:ext>
            </a:extLst>
          </p:cNvPr>
          <p:cNvSpPr/>
          <p:nvPr/>
        </p:nvSpPr>
        <p:spPr>
          <a:xfrm rot="16200000" flipV="1">
            <a:off x="4581331" y="2556133"/>
            <a:ext cx="289249" cy="307911"/>
          </a:xfrm>
          <a:prstGeom prst="bent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Pfeil: nach oben gebogen 13">
            <a:extLst>
              <a:ext uri="{FF2B5EF4-FFF2-40B4-BE49-F238E27FC236}">
                <a16:creationId xmlns:a16="http://schemas.microsoft.com/office/drawing/2014/main" id="{6454FD5E-3D57-40F7-993D-ECD2EC2E80AF}"/>
              </a:ext>
            </a:extLst>
          </p:cNvPr>
          <p:cNvSpPr/>
          <p:nvPr/>
        </p:nvSpPr>
        <p:spPr>
          <a:xfrm rot="16200000" flipV="1">
            <a:off x="6506547" y="1814850"/>
            <a:ext cx="289249" cy="307911"/>
          </a:xfrm>
          <a:prstGeom prst="bent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B9F95CB-3879-4D9D-96CA-6531994198A0}"/>
              </a:ext>
            </a:extLst>
          </p:cNvPr>
          <p:cNvSpPr/>
          <p:nvPr/>
        </p:nvSpPr>
        <p:spPr>
          <a:xfrm>
            <a:off x="7004174" y="5918718"/>
            <a:ext cx="1884783" cy="79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solidFill>
                  <a:schemeClr val="bg1"/>
                </a:solidFill>
              </a:rPr>
              <a:t>BEM</a:t>
            </a:r>
            <a:endParaRPr lang="de-DE" sz="1400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beendet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E24DFC0-AA47-4C09-B031-4FD85526EC26}"/>
              </a:ext>
            </a:extLst>
          </p:cNvPr>
          <p:cNvSpPr txBox="1"/>
          <p:nvPr/>
        </p:nvSpPr>
        <p:spPr>
          <a:xfrm>
            <a:off x="6344811" y="3316465"/>
            <a:ext cx="2340000" cy="5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keine Maßnahmen</a:t>
            </a:r>
          </a:p>
          <a:p>
            <a:pPr algn="ctr"/>
            <a:r>
              <a:rPr lang="de-DE" sz="1400" dirty="0"/>
              <a:t>möglich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84D4087-05B8-4046-97FD-2E399D182BB0}"/>
              </a:ext>
            </a:extLst>
          </p:cNvPr>
          <p:cNvSpPr txBox="1"/>
          <p:nvPr/>
        </p:nvSpPr>
        <p:spPr>
          <a:xfrm>
            <a:off x="5466666" y="4225950"/>
            <a:ext cx="2340000" cy="5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/>
              <a:t>BEM</a:t>
            </a:r>
            <a:r>
              <a:rPr lang="de-DE" sz="1400" dirty="0"/>
              <a:t> ist nicht notwendig</a:t>
            </a:r>
          </a:p>
          <a:p>
            <a:pPr algn="ctr"/>
            <a:r>
              <a:rPr lang="de-DE" sz="1400" dirty="0"/>
              <a:t>Mitarbeiter/in lehnt </a:t>
            </a:r>
            <a:r>
              <a:rPr lang="de-DE" sz="1400" dirty="0" err="1"/>
              <a:t>BEM</a:t>
            </a:r>
            <a:r>
              <a:rPr lang="de-DE" sz="1400" dirty="0"/>
              <a:t> ab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A10FED7-24F5-49D2-9C15-2A6D8788CC12}"/>
              </a:ext>
            </a:extLst>
          </p:cNvPr>
          <p:cNvSpPr txBox="1"/>
          <p:nvPr/>
        </p:nvSpPr>
        <p:spPr>
          <a:xfrm>
            <a:off x="4510770" y="5135435"/>
            <a:ext cx="2340000" cy="5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/>
              <a:t>BEM</a:t>
            </a:r>
            <a:r>
              <a:rPr lang="de-DE" sz="1400" dirty="0"/>
              <a:t> ist nicht notwendig</a:t>
            </a:r>
          </a:p>
          <a:p>
            <a:pPr algn="ctr"/>
            <a:r>
              <a:rPr lang="de-DE" sz="1400" dirty="0"/>
              <a:t>Mitarbeiter/in lehnt </a:t>
            </a:r>
            <a:r>
              <a:rPr lang="de-DE" sz="1400" dirty="0" err="1"/>
              <a:t>BEM</a:t>
            </a:r>
            <a:r>
              <a:rPr lang="de-DE" sz="1400" dirty="0"/>
              <a:t> ab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B6D6AA1-64F2-4BCD-9937-C13BB77970E7}"/>
              </a:ext>
            </a:extLst>
          </p:cNvPr>
          <p:cNvCxnSpPr>
            <a:cxnSpLocks/>
          </p:cNvCxnSpPr>
          <p:nvPr/>
        </p:nvCxnSpPr>
        <p:spPr>
          <a:xfrm>
            <a:off x="8039871" y="3996561"/>
            <a:ext cx="0" cy="18094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C6FE3315-4633-42CC-AECE-1738DE77A6A3}"/>
              </a:ext>
            </a:extLst>
          </p:cNvPr>
          <p:cNvCxnSpPr>
            <a:cxnSpLocks/>
          </p:cNvCxnSpPr>
          <p:nvPr/>
        </p:nvCxnSpPr>
        <p:spPr>
          <a:xfrm>
            <a:off x="7592565" y="4901280"/>
            <a:ext cx="0" cy="9001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1186564E-4A76-4A9B-B13E-3752354B82C4}"/>
              </a:ext>
            </a:extLst>
          </p:cNvPr>
          <p:cNvCxnSpPr>
            <a:cxnSpLocks/>
          </p:cNvCxnSpPr>
          <p:nvPr/>
        </p:nvCxnSpPr>
        <p:spPr>
          <a:xfrm>
            <a:off x="6930873" y="5405435"/>
            <a:ext cx="284069" cy="3903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E1D02328-B9C3-4809-99C6-125ABB99151B}"/>
              </a:ext>
            </a:extLst>
          </p:cNvPr>
          <p:cNvSpPr txBox="1"/>
          <p:nvPr/>
        </p:nvSpPr>
        <p:spPr>
          <a:xfrm>
            <a:off x="1473673" y="2405094"/>
            <a:ext cx="23400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Maßnahmen</a:t>
            </a:r>
          </a:p>
          <a:p>
            <a:pPr algn="ctr"/>
            <a:r>
              <a:rPr lang="de-DE" sz="1400" dirty="0"/>
              <a:t>nicht erforderlich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02F1EE08-A92A-41A4-BBF8-8D1DD1D8F5F1}"/>
              </a:ext>
            </a:extLst>
          </p:cNvPr>
          <p:cNvCxnSpPr>
            <a:cxnSpLocks/>
          </p:cNvCxnSpPr>
          <p:nvPr/>
        </p:nvCxnSpPr>
        <p:spPr>
          <a:xfrm flipH="1">
            <a:off x="4013140" y="2472612"/>
            <a:ext cx="99526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6A27236A-6D47-48F6-9D6C-F60F57A300FA}"/>
              </a:ext>
            </a:extLst>
          </p:cNvPr>
          <p:cNvCxnSpPr>
            <a:cxnSpLocks/>
          </p:cNvCxnSpPr>
          <p:nvPr/>
        </p:nvCxnSpPr>
        <p:spPr>
          <a:xfrm>
            <a:off x="2643673" y="3036267"/>
            <a:ext cx="1380937" cy="3457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277FDAB-7772-4C7B-B0AC-2CAB14014C4D}"/>
              </a:ext>
            </a:extLst>
          </p:cNvPr>
          <p:cNvCxnSpPr>
            <a:cxnSpLocks/>
          </p:cNvCxnSpPr>
          <p:nvPr/>
        </p:nvCxnSpPr>
        <p:spPr>
          <a:xfrm>
            <a:off x="6103300" y="3593598"/>
            <a:ext cx="20271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94FD9F0F-1A5D-4EA2-BC59-11134043F419}"/>
              </a:ext>
            </a:extLst>
          </p:cNvPr>
          <p:cNvCxnSpPr>
            <a:cxnSpLocks/>
          </p:cNvCxnSpPr>
          <p:nvPr/>
        </p:nvCxnSpPr>
        <p:spPr>
          <a:xfrm>
            <a:off x="5191671" y="4495950"/>
            <a:ext cx="20271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39597FF3-3E99-43D3-BF22-C1D71247E417}"/>
              </a:ext>
            </a:extLst>
          </p:cNvPr>
          <p:cNvCxnSpPr>
            <a:cxnSpLocks/>
          </p:cNvCxnSpPr>
          <p:nvPr/>
        </p:nvCxnSpPr>
        <p:spPr>
          <a:xfrm>
            <a:off x="4244020" y="5405435"/>
            <a:ext cx="20271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>
            <a:extLst>
              <a:ext uri="{FF2B5EF4-FFF2-40B4-BE49-F238E27FC236}">
                <a16:creationId xmlns:a16="http://schemas.microsoft.com/office/drawing/2014/main" id="{9F0705E3-6BE2-4AFD-AA39-6960308BCD2B}"/>
              </a:ext>
            </a:extLst>
          </p:cNvPr>
          <p:cNvSpPr/>
          <p:nvPr/>
        </p:nvSpPr>
        <p:spPr>
          <a:xfrm>
            <a:off x="323850" y="348005"/>
            <a:ext cx="8565107" cy="77095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Ablauf </a:t>
            </a:r>
            <a:r>
              <a:rPr lang="de-DE" sz="2400" b="1" dirty="0" err="1">
                <a:solidFill>
                  <a:schemeClr val="tx1"/>
                </a:solidFill>
              </a:rPr>
              <a:t>BEM</a:t>
            </a:r>
            <a:endParaRPr lang="de-DE" sz="2400" b="1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Betriebliches Eingliederungs-Management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7D2A490-FF4C-4935-BCA9-EAABBDAE5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286" y="6360197"/>
            <a:ext cx="1094234" cy="35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9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</Words>
  <Application>Microsoft Office PowerPoint</Application>
  <PresentationFormat>Bildschirmpräsentation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Rölke</dc:creator>
  <cp:lastModifiedBy>Jürgen Rölke</cp:lastModifiedBy>
  <cp:revision>7</cp:revision>
  <dcterms:created xsi:type="dcterms:W3CDTF">2019-02-23T13:18:29Z</dcterms:created>
  <dcterms:modified xsi:type="dcterms:W3CDTF">2019-02-25T12:38:42Z</dcterms:modified>
</cp:coreProperties>
</file>